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080625" cy="567055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591" autoAdjust="0"/>
  </p:normalViewPr>
  <p:slideViewPr>
    <p:cSldViewPr snapToGrid="0" snapToObjects="1">
      <p:cViewPr varScale="1">
        <p:scale>
          <a:sx n="143" d="100"/>
          <a:sy n="143" d="100"/>
        </p:scale>
        <p:origin x="96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2910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7FA37419-D959-D740-92D1-0F0766CD9D0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166646" cy="275011"/>
          </a:xfrm>
          <a:prstGeom prst="rect">
            <a:avLst/>
          </a:prstGeom>
          <a:noFill/>
          <a:ln>
            <a:noFill/>
          </a:ln>
        </p:spPr>
        <p:txBody>
          <a:bodyPr wrap="none" lIns="82485" tIns="41243" rIns="82485" bIns="41243" anchorCtr="0" compatLnSpc="0">
            <a:spAutoFit/>
          </a:bodyPr>
          <a:lstStyle/>
          <a:p>
            <a:pPr hangingPunct="0">
              <a:defRPr sz="1400"/>
            </a:pPr>
            <a:endParaRPr lang="fr-FR" sz="1300"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09A0807-E27F-7C4B-A40C-6AA5D3E27F3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6632586" y="0"/>
            <a:ext cx="166645" cy="275011"/>
          </a:xfrm>
          <a:prstGeom prst="rect">
            <a:avLst/>
          </a:prstGeom>
          <a:noFill/>
          <a:ln>
            <a:noFill/>
          </a:ln>
        </p:spPr>
        <p:txBody>
          <a:bodyPr wrap="none" lIns="82485" tIns="41243" rIns="82485" bIns="41243" anchorCtr="0" compatLnSpc="0">
            <a:spAutoFit/>
          </a:bodyPr>
          <a:lstStyle/>
          <a:p>
            <a:pPr algn="r" hangingPunct="0">
              <a:defRPr sz="1400"/>
            </a:pPr>
            <a:endParaRPr lang="fr-FR" sz="1300"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E49A6CB-0E7F-B94B-8008-DD2BD45A8BB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654641"/>
            <a:ext cx="166646" cy="275011"/>
          </a:xfrm>
          <a:prstGeom prst="rect">
            <a:avLst/>
          </a:prstGeom>
          <a:noFill/>
          <a:ln>
            <a:noFill/>
          </a:ln>
        </p:spPr>
        <p:txBody>
          <a:bodyPr wrap="none" lIns="82485" tIns="41243" rIns="82485" bIns="41243" anchor="b" anchorCtr="0" compatLnSpc="0">
            <a:spAutoFit/>
          </a:bodyPr>
          <a:lstStyle/>
          <a:p>
            <a:pPr hangingPunct="0">
              <a:defRPr sz="1400"/>
            </a:pPr>
            <a:endParaRPr lang="fr-FR" sz="1300"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75A5194-41BC-CE4C-9C25-EAD1E3A326E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6334235" y="9627198"/>
            <a:ext cx="464996" cy="302454"/>
          </a:xfrm>
          <a:prstGeom prst="rect">
            <a:avLst/>
          </a:prstGeom>
          <a:noFill/>
          <a:ln>
            <a:noFill/>
          </a:ln>
        </p:spPr>
        <p:txBody>
          <a:bodyPr wrap="none" lIns="82485" tIns="41243" rIns="82485" bIns="41243" anchor="b" anchorCtr="0" compatLnSpc="0">
            <a:spAutoFit/>
          </a:bodyPr>
          <a:lstStyle/>
          <a:p>
            <a:pPr algn="r" hangingPunct="0">
              <a:defRPr sz="1400"/>
            </a:pPr>
            <a:fld id="{2EB66078-E9AF-7E41-91F3-90A08EDB0635}" type="slidenum">
              <a:pPr algn="r" hangingPunct="0">
                <a:defRPr sz="1400"/>
              </a:pPr>
              <a:t>‹N°›</a:t>
            </a:fld>
            <a:endParaRPr lang="fr-FR" sz="1300"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5765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B5897C96-A111-1D43-BE7F-ACD1692769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54063"/>
            <a:ext cx="6619875" cy="372427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CB1C8150-D2B9-454D-B4BA-F13B290D1FD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956" y="4716576"/>
            <a:ext cx="5439320" cy="4468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xmlns="" id="{864DBB18-4D0E-E246-9751-B5102F40159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683" cy="2000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hangingPunct="0">
              <a:buNone/>
              <a:tabLst/>
              <a:defRPr lang="fr-FR" sz="13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AE6ED02-6363-EB4B-BBD8-4442817C211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8548" y="0"/>
            <a:ext cx="2950683" cy="2000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algn="r" hangingPunct="0">
              <a:buNone/>
              <a:tabLst/>
              <a:defRPr lang="fr-FR" sz="13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DBB2736-E994-0548-9656-9D659FF64D1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729597"/>
            <a:ext cx="2950683" cy="2000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spAutoFit/>
          </a:bodyPr>
          <a:lstStyle>
            <a:lvl1pPr lvl="0" hangingPunct="0">
              <a:buNone/>
              <a:tabLst/>
              <a:defRPr lang="fr-FR" sz="13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4D4C2E0-456A-FF49-9241-CF9DB901F7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8548" y="9729597"/>
            <a:ext cx="2950683" cy="2000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spAutoFit/>
          </a:bodyPr>
          <a:lstStyle>
            <a:lvl1pPr lvl="0" algn="r" hangingPunct="0">
              <a:buNone/>
              <a:tabLst/>
              <a:defRPr lang="fr-FR" sz="13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27A0DDA4-B21A-0B42-86D2-83C5EDFF96E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59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buNone/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PingFang SC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89ACC49-AACB-9749-A9E4-4308F5186E5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49B5B5F1-CE32-3845-8104-C8C31C2298CA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xmlns="" id="{D3B0A6C7-5477-CE41-9A17-690EAC7B24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2075" y="755650"/>
            <a:ext cx="6615113" cy="3722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xmlns="" id="{CE69A855-54A3-CE47-B8D3-8EDCB7DCCB3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307777"/>
          </a:xfrm>
        </p:spPr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90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F06096-24C9-2B4A-8BB9-70FBD6F11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9C39E12-AEB5-7148-8D5E-8CD169B9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F2F50D7-2F51-EF4E-8D91-976F4C89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64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051CB46-7664-644F-AB36-4955AA47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EC1D551-A823-C346-826E-E2C7FC42E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4470D21-9A3B-7E48-98FC-F9053F6C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59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5533F74-DEE3-A54A-90E8-B0A2EDF3B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FCA5E17-650D-4743-A25D-7E464BC5D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EE00C79-2397-C147-BB08-075A03C6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37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B379040-A66D-8544-9F66-CDCBD21D0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5AC30A9-0F1C-1746-9A95-692A34E33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BB71FC0-9CDE-C24E-9981-CD77B85BA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7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100247-C924-C244-A12C-7CEB66C3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B2118A6-7456-0546-AC43-565CE9A96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EF26400-E116-564A-B55F-CF41204E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24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E1B91A5-4055-EE46-B4F8-B274899B6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AD704A2-1FE8-4F43-9CB4-52C8FD73F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A940916-C2B4-1E4B-A774-C5B42E61B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CCAF31E-DA95-EF42-97B8-EC422E5D6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0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D0746C4-DC22-054E-B8DC-46DEEA37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41AF4C6-87C4-3F4B-ACC9-6B22F4139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100A4DE-0251-AD49-B65B-6A1637BB0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0B88BB0-1BFE-EA48-B700-C927B206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5E70B72F-A939-9343-8FF5-A15310E50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B3288A14-5228-6646-B407-7E2B5F38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64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CC8893A-C956-9D45-BDA4-96784952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F772D9AF-FE38-D247-AC59-85ED9E5FD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18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37C850A-CB4E-F84F-8ED2-F365782C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57143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31E6DD-D954-3548-8E00-6347BD2C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46E5D92-9418-0644-A68B-BF37F85D3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319D039-9229-2848-A444-9C3695C59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D811F2B-B457-0D40-8F4C-F77237F0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28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D94A09-C319-6646-AF60-EB7FA30B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BEBC127-DEF8-6046-AD71-50B46DCE7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F2F9F9B-4AB0-4748-B487-9E8381F35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A851575-7AA0-BC4C-A760-41106305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4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6329F4AB-1988-5348-9749-A431C4854326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360" y="62280"/>
            <a:ext cx="10079640" cy="56437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titre 2">
            <a:extLst>
              <a:ext uri="{FF2B5EF4-FFF2-40B4-BE49-F238E27FC236}">
                <a16:creationId xmlns:a16="http://schemas.microsoft.com/office/drawing/2014/main" xmlns="" id="{E926917E-289E-B54A-A68E-73C7CB1E1E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531B4A1-C547-0845-B921-B706D80C836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E05F2C7-A05A-354C-B93D-6CAE719B92B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467720" y="5364000"/>
            <a:ext cx="5660280" cy="30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hangingPunct="0">
              <a:buNone/>
              <a:tabLst/>
              <a:defRPr lang="fr-FR" sz="1300" kern="1200">
                <a:solidFill>
                  <a:srgbClr val="FFFFFF"/>
                </a:solidFill>
                <a:latin typeface="Tahoma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hangingPunct="0">
        <a:tabLst/>
        <a:defRPr lang="fr-FR" sz="3600" b="1" i="0" u="none" strike="noStrike" kern="1200" cap="none">
          <a:ln>
            <a:noFill/>
          </a:ln>
          <a:solidFill>
            <a:srgbClr val="FF364D"/>
          </a:solidFill>
          <a:highlight>
            <a:scrgbClr r="0" g="0" b="0">
              <a:alpha val="0"/>
            </a:scrgbClr>
          </a:highlight>
          <a:latin typeface="Tahoma" pitchFamily="34"/>
          <a:ea typeface="PingFang SC" pitchFamily="2"/>
          <a:cs typeface="Arial Unicode MS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fr-FR" sz="2800" b="0" i="0" u="none" strike="noStrike" kern="1200" cap="none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Tahoma" pitchFamily="34"/>
          <a:ea typeface="PingFang SC" pitchFamily="2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DAC15E6-099D-438D-B37A-37C6C34C5823}"/>
              </a:ext>
            </a:extLst>
          </p:cNvPr>
          <p:cNvSpPr txBox="1"/>
          <p:nvPr/>
        </p:nvSpPr>
        <p:spPr>
          <a:xfrm>
            <a:off x="1266092" y="5371041"/>
            <a:ext cx="7080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SERVICE D’ACCOMPAGNEMENT A LA FORMATION, L’INSERTION, LA REUSSITE, L’ENTREPRENEURIAT (SAFIRE)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AD3883B-CBEB-46C7-8279-5911C46173F1}"/>
              </a:ext>
            </a:extLst>
          </p:cNvPr>
          <p:cNvSpPr txBox="1"/>
          <p:nvPr/>
        </p:nvSpPr>
        <p:spPr>
          <a:xfrm>
            <a:off x="156203" y="208734"/>
            <a:ext cx="2149749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Directeur</a:t>
            </a:r>
          </a:p>
          <a:p>
            <a:pPr algn="ctr"/>
            <a:r>
              <a:rPr lang="fr-FR" sz="1400" dirty="0"/>
              <a:t>Ludovic BERNARD</a:t>
            </a:r>
          </a:p>
          <a:p>
            <a:pPr algn="ctr"/>
            <a:endParaRPr lang="fr-FR" sz="1400" dirty="0"/>
          </a:p>
          <a:p>
            <a:pPr algn="ctr"/>
            <a:r>
              <a:rPr lang="fr-FR" sz="1200" b="1" dirty="0"/>
              <a:t>Directrice adjointe</a:t>
            </a:r>
          </a:p>
          <a:p>
            <a:pPr algn="ctr"/>
            <a:r>
              <a:rPr lang="fr-FR" sz="1200" dirty="0"/>
              <a:t>Aurélie GAMBUS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C6F2DF2E-3995-448C-B3CD-E4EB4948E908}"/>
              </a:ext>
            </a:extLst>
          </p:cNvPr>
          <p:cNvCxnSpPr>
            <a:cxnSpLocks/>
          </p:cNvCxnSpPr>
          <p:nvPr/>
        </p:nvCxnSpPr>
        <p:spPr>
          <a:xfrm>
            <a:off x="2326109" y="1764743"/>
            <a:ext cx="1998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renthèse ouvrante 9">
            <a:extLst>
              <a:ext uri="{FF2B5EF4-FFF2-40B4-BE49-F238E27FC236}">
                <a16:creationId xmlns:a16="http://schemas.microsoft.com/office/drawing/2014/main" xmlns="" id="{E0AC49A8-5E2F-4C9B-B3DF-07D87ECC2849}"/>
              </a:ext>
            </a:extLst>
          </p:cNvPr>
          <p:cNvSpPr/>
          <p:nvPr/>
        </p:nvSpPr>
        <p:spPr>
          <a:xfrm>
            <a:off x="2523402" y="1406726"/>
            <a:ext cx="235076" cy="706472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61041FA9-FCBA-499F-8B25-A8A05B596C29}"/>
              </a:ext>
            </a:extLst>
          </p:cNvPr>
          <p:cNvSpPr txBox="1"/>
          <p:nvPr/>
        </p:nvSpPr>
        <p:spPr>
          <a:xfrm>
            <a:off x="2610617" y="220653"/>
            <a:ext cx="2540000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Observatoire Formation et Insertion professionnelle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19553C77-AD29-49D7-AC74-D1DE1E4AE4EB}"/>
              </a:ext>
            </a:extLst>
          </p:cNvPr>
          <p:cNvSpPr txBox="1"/>
          <p:nvPr/>
        </p:nvSpPr>
        <p:spPr>
          <a:xfrm>
            <a:off x="2610616" y="794023"/>
            <a:ext cx="2540000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Secrétariat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4D9C51EF-4589-44E1-8AFF-A7BA93D68CBA}"/>
              </a:ext>
            </a:extLst>
          </p:cNvPr>
          <p:cNvSpPr txBox="1"/>
          <p:nvPr/>
        </p:nvSpPr>
        <p:spPr>
          <a:xfrm>
            <a:off x="5376188" y="280464"/>
            <a:ext cx="454823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Clotilde </a:t>
            </a:r>
            <a:r>
              <a:rPr lang="fr-FR" sz="1000" dirty="0" smtClean="0"/>
              <a:t>SAVARIT </a:t>
            </a:r>
            <a:r>
              <a:rPr lang="fr-FR" sz="1000" dirty="0"/>
              <a:t>et Yann MARITON</a:t>
            </a:r>
            <a:r>
              <a:rPr lang="fr-FR" sz="1000" b="1" dirty="0"/>
              <a:t>, chargés d’études statistiques </a:t>
            </a:r>
            <a:endParaRPr lang="fr-FR" sz="10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5CE0FB28-939E-44D7-92EA-46A6C707BE98}"/>
              </a:ext>
            </a:extLst>
          </p:cNvPr>
          <p:cNvSpPr txBox="1"/>
          <p:nvPr/>
        </p:nvSpPr>
        <p:spPr>
          <a:xfrm>
            <a:off x="5376187" y="794023"/>
            <a:ext cx="454823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Caroline RAMIS et Cécile MASSA, </a:t>
            </a:r>
            <a:r>
              <a:rPr lang="fr-FR" sz="1000" b="1" dirty="0"/>
              <a:t>gestionnaires administratives et financières </a:t>
            </a:r>
            <a:endParaRPr lang="fr-FR" sz="10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43B560A9-4952-45D1-85D0-69720A420D64}"/>
              </a:ext>
            </a:extLst>
          </p:cNvPr>
          <p:cNvSpPr txBox="1"/>
          <p:nvPr/>
        </p:nvSpPr>
        <p:spPr>
          <a:xfrm>
            <a:off x="154665" y="1439675"/>
            <a:ext cx="2162594" cy="73866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PÔLE ACCUEIL INFORMATION </a:t>
            </a:r>
          </a:p>
          <a:p>
            <a:pPr algn="ctr"/>
            <a:r>
              <a:rPr lang="fr-FR" sz="1100" b="1" dirty="0"/>
              <a:t>ET ORIENTATION</a:t>
            </a:r>
          </a:p>
          <a:p>
            <a:pPr algn="ctr"/>
            <a:r>
              <a:rPr lang="fr-FR" sz="1000" b="1" dirty="0"/>
              <a:t>Coordinatrice du Pôle</a:t>
            </a:r>
          </a:p>
          <a:p>
            <a:pPr algn="ctr"/>
            <a:r>
              <a:rPr lang="fr-FR" sz="1000" b="1" dirty="0"/>
              <a:t>Laetitia SOARES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C4A3D74F-359B-4FC1-9BEB-750284D6FFCD}"/>
              </a:ext>
            </a:extLst>
          </p:cNvPr>
          <p:cNvSpPr txBox="1"/>
          <p:nvPr/>
        </p:nvSpPr>
        <p:spPr>
          <a:xfrm>
            <a:off x="156205" y="2917469"/>
            <a:ext cx="2169904" cy="26161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PÔLE FORMATION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661DEDB0-AE29-4A27-A8AA-69A8482CA70A}"/>
              </a:ext>
            </a:extLst>
          </p:cNvPr>
          <p:cNvSpPr txBox="1"/>
          <p:nvPr/>
        </p:nvSpPr>
        <p:spPr>
          <a:xfrm>
            <a:off x="156204" y="3963129"/>
            <a:ext cx="2169905" cy="26161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PÔLE INSERTION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E2D908B-437D-49B9-8BE4-A1F2EF457E47}"/>
              </a:ext>
            </a:extLst>
          </p:cNvPr>
          <p:cNvSpPr txBox="1"/>
          <p:nvPr/>
        </p:nvSpPr>
        <p:spPr>
          <a:xfrm>
            <a:off x="2610616" y="1247984"/>
            <a:ext cx="2540000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Mission Accueil Information Documentation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5017383-A142-497F-A180-3F4C064E509D}"/>
              </a:ext>
            </a:extLst>
          </p:cNvPr>
          <p:cNvSpPr txBox="1"/>
          <p:nvPr/>
        </p:nvSpPr>
        <p:spPr>
          <a:xfrm>
            <a:off x="2610617" y="1897246"/>
            <a:ext cx="2540000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Mission Orientation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2F782115-7D48-409D-A524-8B6D66720DD4}"/>
              </a:ext>
            </a:extLst>
          </p:cNvPr>
          <p:cNvSpPr txBox="1"/>
          <p:nvPr/>
        </p:nvSpPr>
        <p:spPr>
          <a:xfrm>
            <a:off x="5376202" y="1268934"/>
            <a:ext cx="454821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Laetitia SOARES, Christine RAMOS</a:t>
            </a:r>
            <a:r>
              <a:rPr lang="fr-FR" sz="1000" b="1" dirty="0"/>
              <a:t>, </a:t>
            </a:r>
            <a:r>
              <a:rPr lang="fr-FR" sz="1000" dirty="0"/>
              <a:t>Claire DUMONT, Sonia STEFANILE et Sophie MAQUIN, </a:t>
            </a:r>
            <a:r>
              <a:rPr lang="fr-FR" sz="1000" b="1" dirty="0"/>
              <a:t>chargées d’Orientation et d’Insertion professionnelle,</a:t>
            </a:r>
          </a:p>
          <a:p>
            <a:pPr algn="ctr"/>
            <a:r>
              <a:rPr lang="fr-FR" sz="1000" dirty="0" smtClean="0"/>
              <a:t>Sarah MARTIN </a:t>
            </a:r>
            <a:r>
              <a:rPr lang="fr-FR" sz="1000" b="1" dirty="0" smtClean="0"/>
              <a:t>chargée </a:t>
            </a:r>
            <a:r>
              <a:rPr lang="fr-FR" sz="1000" b="1" dirty="0"/>
              <a:t>de l’information et de </a:t>
            </a:r>
            <a:r>
              <a:rPr lang="fr-FR" sz="1000" b="1" dirty="0" smtClean="0"/>
              <a:t>l’orientation</a:t>
            </a:r>
            <a:endParaRPr lang="fr-FR" sz="1000" dirty="0"/>
          </a:p>
          <a:p>
            <a:pPr algn="ctr"/>
            <a:r>
              <a:rPr lang="fr-FR" sz="1000" dirty="0"/>
              <a:t>Hélène NEEL, </a:t>
            </a:r>
            <a:r>
              <a:rPr lang="fr-FR" sz="1000" b="1" dirty="0"/>
              <a:t>chargée des ressources documentaires</a:t>
            </a:r>
          </a:p>
          <a:p>
            <a:pPr algn="ctr"/>
            <a:r>
              <a:rPr lang="fr-FR" sz="1000" dirty="0"/>
              <a:t>5 étudiants vacataires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E8B7144E-4021-4FA4-9501-F4500F17985B}"/>
              </a:ext>
            </a:extLst>
          </p:cNvPr>
          <p:cNvSpPr txBox="1"/>
          <p:nvPr/>
        </p:nvSpPr>
        <p:spPr>
          <a:xfrm>
            <a:off x="156203" y="4624066"/>
            <a:ext cx="2169906" cy="430887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PÔLE CAMPUS DES METIERS ET QUALIFICATIONS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8CE7295B-A231-4C69-8286-BCE0030F4DD4}"/>
              </a:ext>
            </a:extLst>
          </p:cNvPr>
          <p:cNvSpPr txBox="1"/>
          <p:nvPr/>
        </p:nvSpPr>
        <p:spPr>
          <a:xfrm>
            <a:off x="2610617" y="2394214"/>
            <a:ext cx="2540000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Mission Appui à la Pédagogie Universitaire Innovante</a:t>
            </a:r>
          </a:p>
          <a:p>
            <a:pPr algn="ctr"/>
            <a:r>
              <a:rPr lang="fr-FR" sz="1000" b="1" dirty="0"/>
              <a:t>Coordinatrice MAPUI </a:t>
            </a:r>
            <a:r>
              <a:rPr lang="fr-FR" sz="1000" b="1" dirty="0" err="1"/>
              <a:t>Anne-Gaelle</a:t>
            </a:r>
            <a:r>
              <a:rPr lang="fr-FR" sz="1000" b="1" dirty="0"/>
              <a:t> JAY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2EFD8821-57A6-4044-8166-D0C3C4B233E9}"/>
              </a:ext>
            </a:extLst>
          </p:cNvPr>
          <p:cNvSpPr txBox="1"/>
          <p:nvPr/>
        </p:nvSpPr>
        <p:spPr>
          <a:xfrm>
            <a:off x="2610616" y="3254739"/>
            <a:ext cx="2524345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Mission Pilotage des Formations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xmlns="" id="{1AB86BC4-BE95-4B9D-8A15-365288B1626E}"/>
              </a:ext>
            </a:extLst>
          </p:cNvPr>
          <p:cNvSpPr txBox="1"/>
          <p:nvPr/>
        </p:nvSpPr>
        <p:spPr>
          <a:xfrm>
            <a:off x="5376202" y="2322118"/>
            <a:ext cx="454822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Anne-Gaëlle JAY, Clémentine POUDEVIGNE, Esther ALBAREIL Omayma MAAMRI, Odile BESSON </a:t>
            </a:r>
            <a:r>
              <a:rPr lang="fr-FR" sz="1000" b="1" dirty="0" smtClean="0"/>
              <a:t>ingénieures pédagogiques</a:t>
            </a:r>
            <a:endParaRPr lang="fr-FR" sz="1000" b="1" dirty="0"/>
          </a:p>
          <a:p>
            <a:pPr algn="ctr"/>
            <a:r>
              <a:rPr lang="fr-FR" sz="1000" dirty="0"/>
              <a:t>Amélie SOUBRAT, </a:t>
            </a:r>
            <a:r>
              <a:rPr lang="fr-FR" sz="1000" b="1" dirty="0" smtClean="0"/>
              <a:t>ingénieur</a:t>
            </a:r>
            <a:r>
              <a:rPr lang="fr-FR" sz="1000" dirty="0" smtClean="0"/>
              <a:t> </a:t>
            </a:r>
            <a:r>
              <a:rPr lang="fr-FR" sz="1000" b="1" dirty="0" smtClean="0"/>
              <a:t>informatique</a:t>
            </a:r>
            <a:endParaRPr lang="fr-FR" sz="1000" dirty="0"/>
          </a:p>
          <a:p>
            <a:pPr algn="ctr"/>
            <a:r>
              <a:rPr lang="fr-FR" sz="1000" dirty="0" smtClean="0"/>
              <a:t>Jérémie </a:t>
            </a:r>
            <a:r>
              <a:rPr lang="fr-FR" sz="1000" dirty="0"/>
              <a:t>FONTAINE, </a:t>
            </a:r>
            <a:r>
              <a:rPr lang="fr-FR" sz="1000" b="1" dirty="0"/>
              <a:t>ingénieur multimédia</a:t>
            </a:r>
            <a:endParaRPr lang="fr-FR" sz="1000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44A534BE-422B-46C3-A88D-002B2367C6A8}"/>
              </a:ext>
            </a:extLst>
          </p:cNvPr>
          <p:cNvSpPr txBox="1"/>
          <p:nvPr/>
        </p:nvSpPr>
        <p:spPr>
          <a:xfrm>
            <a:off x="5376194" y="3196802"/>
            <a:ext cx="45482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Nolwenn PIANEZZA</a:t>
            </a:r>
            <a:r>
              <a:rPr lang="fr-FR" sz="1000" b="1" dirty="0"/>
              <a:t>, chargée des dispositifs de remédiation </a:t>
            </a:r>
          </a:p>
          <a:p>
            <a:pPr algn="ctr"/>
            <a:r>
              <a:rPr lang="fr-FR" sz="1000" dirty="0"/>
              <a:t>Magali VINCENT, </a:t>
            </a:r>
            <a:r>
              <a:rPr lang="fr-FR" sz="1000" b="1" dirty="0"/>
              <a:t>assistante pédagogique</a:t>
            </a:r>
            <a:endParaRPr lang="fr-FR" sz="1000" dirty="0"/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xmlns="" id="{8FFD91B6-D47C-4350-B2C4-CA7D59492523}"/>
              </a:ext>
            </a:extLst>
          </p:cNvPr>
          <p:cNvCxnSpPr>
            <a:cxnSpLocks/>
          </p:cNvCxnSpPr>
          <p:nvPr/>
        </p:nvCxnSpPr>
        <p:spPr>
          <a:xfrm flipV="1">
            <a:off x="2323475" y="3085818"/>
            <a:ext cx="19988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arenthèse ouvrante 40">
            <a:extLst>
              <a:ext uri="{FF2B5EF4-FFF2-40B4-BE49-F238E27FC236}">
                <a16:creationId xmlns:a16="http://schemas.microsoft.com/office/drawing/2014/main" xmlns="" id="{0C7A8219-F042-4D09-976C-41406B9A8533}"/>
              </a:ext>
            </a:extLst>
          </p:cNvPr>
          <p:cNvSpPr/>
          <p:nvPr/>
        </p:nvSpPr>
        <p:spPr>
          <a:xfrm>
            <a:off x="2507431" y="2688833"/>
            <a:ext cx="94697" cy="719181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6D357ECB-6BE5-4735-95E4-3CD971F70E70}"/>
              </a:ext>
            </a:extLst>
          </p:cNvPr>
          <p:cNvSpPr txBox="1"/>
          <p:nvPr/>
        </p:nvSpPr>
        <p:spPr>
          <a:xfrm>
            <a:off x="2610617" y="3813495"/>
            <a:ext cx="2540000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Mission Accompagnement à l’IP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D8B1D36B-C91A-4091-B9F3-4719DA2A9B09}"/>
              </a:ext>
            </a:extLst>
          </p:cNvPr>
          <p:cNvSpPr txBox="1"/>
          <p:nvPr/>
        </p:nvSpPr>
        <p:spPr>
          <a:xfrm>
            <a:off x="2610617" y="4180086"/>
            <a:ext cx="2540000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Mission Entrepreneuriat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79F5A56F-1E2E-44D9-9551-A0E398F8986F}"/>
              </a:ext>
            </a:extLst>
          </p:cNvPr>
          <p:cNvSpPr txBox="1"/>
          <p:nvPr/>
        </p:nvSpPr>
        <p:spPr>
          <a:xfrm>
            <a:off x="5376194" y="3818330"/>
            <a:ext cx="454822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Laurent </a:t>
            </a:r>
            <a:r>
              <a:rPr lang="fr-FR" sz="1000" dirty="0" smtClean="0"/>
              <a:t>MARCHAL</a:t>
            </a:r>
            <a:r>
              <a:rPr lang="fr-FR" sz="1000" b="1" dirty="0" smtClean="0"/>
              <a:t>, </a:t>
            </a:r>
            <a:r>
              <a:rPr lang="fr-FR" sz="1000" b="1" dirty="0"/>
              <a:t>chargé d’Orientation et d’Insertion professionnelle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0423900E-8A11-40D2-90B8-A0953DE38144}"/>
              </a:ext>
            </a:extLst>
          </p:cNvPr>
          <p:cNvSpPr txBox="1"/>
          <p:nvPr/>
        </p:nvSpPr>
        <p:spPr>
          <a:xfrm>
            <a:off x="5376185" y="4131588"/>
            <a:ext cx="45482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Caroline GIRERD POTIN</a:t>
            </a:r>
            <a:r>
              <a:rPr lang="fr-FR" sz="1000" b="1" dirty="0"/>
              <a:t>, chargée d’Orientation et d’Insertion professionnelle</a:t>
            </a:r>
          </a:p>
          <a:p>
            <a:pPr algn="ctr"/>
            <a:r>
              <a:rPr lang="fr-FR" sz="1000" dirty="0"/>
              <a:t>Isabelle CHAUPART, </a:t>
            </a:r>
            <a:r>
              <a:rPr lang="fr-FR" sz="1000" b="1" dirty="0"/>
              <a:t>chargée du </a:t>
            </a:r>
            <a:r>
              <a:rPr lang="fr-FR" sz="1000" b="1" dirty="0" err="1"/>
              <a:t>DU</a:t>
            </a:r>
            <a:r>
              <a:rPr lang="fr-FR" sz="1000" b="1" dirty="0"/>
              <a:t> entrepreneuriat</a:t>
            </a:r>
          </a:p>
          <a:p>
            <a:pPr algn="ctr"/>
            <a:r>
              <a:rPr lang="fr-FR" sz="1000" dirty="0" smtClean="0"/>
              <a:t>Anne FOURRE</a:t>
            </a:r>
            <a:r>
              <a:rPr lang="fr-FR" sz="1000" b="1" dirty="0" smtClean="0"/>
              <a:t>, Assistante Entrepreneuriat</a:t>
            </a:r>
            <a:endParaRPr lang="fr-FR" sz="10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F4E368C8-C0D0-4839-BD49-CD06D92D6799}"/>
              </a:ext>
            </a:extLst>
          </p:cNvPr>
          <p:cNvSpPr txBox="1"/>
          <p:nvPr/>
        </p:nvSpPr>
        <p:spPr>
          <a:xfrm>
            <a:off x="2610617" y="4653864"/>
            <a:ext cx="2540000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/>
              <a:t>Agrosciences</a:t>
            </a:r>
            <a:r>
              <a:rPr lang="fr-FR" sz="1000" dirty="0"/>
              <a:t>, Agroalimentaire, Alimentation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A2DC191A-68E2-49BB-841C-3F0A106789D4}"/>
              </a:ext>
            </a:extLst>
          </p:cNvPr>
          <p:cNvSpPr txBox="1"/>
          <p:nvPr/>
        </p:nvSpPr>
        <p:spPr>
          <a:xfrm>
            <a:off x="2610616" y="4962381"/>
            <a:ext cx="2540000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Développement culturel</a:t>
            </a: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xmlns="" id="{95860A1D-CA42-42BA-80DE-DBCB3A0146F7}"/>
              </a:ext>
            </a:extLst>
          </p:cNvPr>
          <p:cNvCxnSpPr>
            <a:cxnSpLocks/>
          </p:cNvCxnSpPr>
          <p:nvPr/>
        </p:nvCxnSpPr>
        <p:spPr>
          <a:xfrm flipV="1">
            <a:off x="2326109" y="4151699"/>
            <a:ext cx="19988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xmlns="" id="{77D647AD-E7B3-4C32-887E-37DC4E819386}"/>
              </a:ext>
            </a:extLst>
          </p:cNvPr>
          <p:cNvCxnSpPr>
            <a:cxnSpLocks/>
          </p:cNvCxnSpPr>
          <p:nvPr/>
        </p:nvCxnSpPr>
        <p:spPr>
          <a:xfrm flipV="1">
            <a:off x="2326109" y="4898673"/>
            <a:ext cx="19988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arenthèse ouvrante 51">
            <a:extLst>
              <a:ext uri="{FF2B5EF4-FFF2-40B4-BE49-F238E27FC236}">
                <a16:creationId xmlns:a16="http://schemas.microsoft.com/office/drawing/2014/main" xmlns="" id="{C8692AB4-DF24-4445-A44F-60145C52C389}"/>
              </a:ext>
            </a:extLst>
          </p:cNvPr>
          <p:cNvSpPr/>
          <p:nvPr/>
        </p:nvSpPr>
        <p:spPr>
          <a:xfrm>
            <a:off x="2508952" y="3952476"/>
            <a:ext cx="89500" cy="42477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Parenthèse ouvrante 52">
            <a:extLst>
              <a:ext uri="{FF2B5EF4-FFF2-40B4-BE49-F238E27FC236}">
                <a16:creationId xmlns:a16="http://schemas.microsoft.com/office/drawing/2014/main" xmlns="" id="{10CE87A9-146A-4CC1-B137-D367DF6D2B09}"/>
              </a:ext>
            </a:extLst>
          </p:cNvPr>
          <p:cNvSpPr/>
          <p:nvPr/>
        </p:nvSpPr>
        <p:spPr>
          <a:xfrm>
            <a:off x="2525999" y="4752972"/>
            <a:ext cx="84618" cy="401490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suivant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3708</TotalTime>
  <Words>208</Words>
  <Application>Microsoft Office PowerPoint</Application>
  <PresentationFormat>Personnalisé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 Unicode MS</vt:lpstr>
      <vt:lpstr>Arial</vt:lpstr>
      <vt:lpstr>Calibri</vt:lpstr>
      <vt:lpstr>Liberation Sans</vt:lpstr>
      <vt:lpstr>Liberation Serif</vt:lpstr>
      <vt:lpstr>PingFang SC</vt:lpstr>
      <vt:lpstr>Tahoma</vt:lpstr>
      <vt:lpstr>Pages suivantes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GAMBUS</dc:creator>
  <cp:lastModifiedBy>Helene NEEL</cp:lastModifiedBy>
  <cp:revision>72</cp:revision>
  <cp:lastPrinted>2022-01-03T08:14:07Z</cp:lastPrinted>
  <dcterms:created xsi:type="dcterms:W3CDTF">2018-11-30T19:09:57Z</dcterms:created>
  <dcterms:modified xsi:type="dcterms:W3CDTF">2022-01-06T13:08:04Z</dcterms:modified>
</cp:coreProperties>
</file>